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65" r:id="rId2"/>
    <p:sldId id="273" r:id="rId3"/>
    <p:sldId id="281" r:id="rId4"/>
    <p:sldId id="282" r:id="rId5"/>
    <p:sldId id="283" r:id="rId6"/>
    <p:sldId id="284" r:id="rId7"/>
    <p:sldId id="285" r:id="rId8"/>
    <p:sldId id="286" r:id="rId9"/>
    <p:sldId id="288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87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07CC18-ECED-95D2-B6EF-6BD2DA0D20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1BA7EE-484D-3313-8837-E0010AEDFF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10/2/2022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9B26A5-3AE2-99D5-6615-BAB468D44F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1CA594-7F1F-B36E-D29B-AA36E371D8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37C78-C38B-4043-B157-AA48667D9588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66878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10/2/2022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5A9B2-888D-493C-8F5E-54DDB9FBC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2262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4901" y="3085765"/>
            <a:ext cx="8474199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020431"/>
            <a:ext cx="8245162" cy="1475013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495446"/>
            <a:ext cx="8245160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DC391-F6C6-4249-99F0-B59524AFA8D0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C379-810E-4FEE-821B-817B047C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44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DC391-F6C6-4249-99F0-B59524AFA8D0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C379-810E-4FEE-821B-817B047C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1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043613" y="599725"/>
            <a:ext cx="2765487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53150" y="863600"/>
            <a:ext cx="234315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863600"/>
            <a:ext cx="5371219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DC391-F6C6-4249-99F0-B59524AFA8D0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C379-810E-4FEE-821B-817B047C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1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2340864"/>
            <a:ext cx="8272211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DC391-F6C6-4249-99F0-B59524AFA8D0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C379-810E-4FEE-821B-817B047C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23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5863" y="5141975"/>
            <a:ext cx="8468145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2393951"/>
            <a:ext cx="8272211" cy="2147467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4541417"/>
            <a:ext cx="827221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DC391-F6C6-4249-99F0-B59524AFA8D0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C379-810E-4FEE-821B-817B047C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9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2228004"/>
            <a:ext cx="3896075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2030" y="2228004"/>
            <a:ext cx="389607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DC391-F6C6-4249-99F0-B59524AFA8D0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C379-810E-4FEE-821B-817B047C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1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250891"/>
            <a:ext cx="3896077" cy="557784"/>
          </a:xfrm>
        </p:spPr>
        <p:txBody>
          <a:bodyPr anchor="ctr">
            <a:noAutofit/>
          </a:bodyPr>
          <a:lstStyle>
            <a:lvl1pPr marL="0" indent="0">
              <a:buNone/>
              <a:defRPr sz="15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5" y="2926053"/>
            <a:ext cx="3896075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12029" y="2250893"/>
            <a:ext cx="3896078" cy="553373"/>
          </a:xfrm>
        </p:spPr>
        <p:txBody>
          <a:bodyPr anchor="ctr">
            <a:noAutofit/>
          </a:bodyPr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15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12028" y="2926053"/>
            <a:ext cx="3896078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DC391-F6C6-4249-99F0-B59524AFA8D0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C379-810E-4FEE-821B-817B047C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49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921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DC391-F6C6-4249-99F0-B59524AFA8D0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C379-810E-4FEE-821B-817B047C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26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DC391-F6C6-4249-99F0-B59524AFA8D0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C379-810E-4FEE-821B-817B047C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7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5863" y="601201"/>
            <a:ext cx="2762042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893" y="933451"/>
            <a:ext cx="2273889" cy="1722419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5697" y="1179829"/>
            <a:ext cx="4988243" cy="4658216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5893" y="2836654"/>
            <a:ext cx="2273889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rgbClr val="FFFFFF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04464" y="6456917"/>
            <a:ext cx="2133599" cy="365125"/>
          </a:xfrm>
        </p:spPr>
        <p:txBody>
          <a:bodyPr/>
          <a:lstStyle/>
          <a:p>
            <a:fld id="{F43DC391-F6C6-4249-99F0-B59524AFA8D0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894" y="6452591"/>
            <a:ext cx="518790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18725" y="6456917"/>
            <a:ext cx="789383" cy="365125"/>
          </a:xfrm>
        </p:spPr>
        <p:txBody>
          <a:bodyPr/>
          <a:lstStyle/>
          <a:p>
            <a:fld id="{0AAFC379-810E-4FEE-821B-817B047C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80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4693389"/>
            <a:ext cx="8272212" cy="566738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863" y="641351"/>
            <a:ext cx="8468144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5260127"/>
            <a:ext cx="8272213" cy="99814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DC391-F6C6-4249-99F0-B59524AFA8D0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FC379-810E-4FEE-821B-817B047C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75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705124"/>
            <a:ext cx="8272212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336003"/>
            <a:ext cx="8272212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4464" y="6423915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43DC391-F6C6-4249-99F0-B59524AFA8D0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6423915"/>
            <a:ext cx="51879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6423915"/>
            <a:ext cx="7893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AAFC379-810E-4FEE-821B-817B047C69C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307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42900" rtl="0" eaLnBrk="1" latinLnBrk="0" hangingPunct="1">
        <a:lnSpc>
          <a:spcPct val="100000"/>
        </a:lnSpc>
        <a:spcBef>
          <a:spcPct val="0"/>
        </a:spcBef>
        <a:buNone/>
        <a:defRPr sz="195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9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8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8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710614"/>
            <a:ext cx="8245162" cy="784830"/>
          </a:xfrm>
        </p:spPr>
        <p:txBody>
          <a:bodyPr>
            <a:spAutoFit/>
          </a:bodyPr>
          <a:lstStyle/>
          <a:p>
            <a:r>
              <a:rPr lang="en-US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 the Lord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435895" y="2495446"/>
            <a:ext cx="8245160" cy="561692"/>
          </a:xfrm>
        </p:spPr>
        <p:txBody>
          <a:bodyPr>
            <a:spAutoFit/>
          </a:bodyPr>
          <a:lstStyle/>
          <a:p>
            <a:r>
              <a:rPr lang="en-US" sz="3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55:6-11</a:t>
            </a: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1624" y="668895"/>
            <a:ext cx="8129239" cy="1200329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It Can Become Too Late to Seek the Lord!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05702" y="2357920"/>
            <a:ext cx="8821081" cy="3123932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3300" b="1" dirty="0">
                <a:solidFill>
                  <a:schemeClr val="tx1"/>
                </a:solidFill>
              </a:rPr>
              <a:t>Death.</a:t>
            </a:r>
            <a:r>
              <a:rPr lang="en-US" sz="3300" dirty="0">
                <a:solidFill>
                  <a:schemeClr val="tx1"/>
                </a:solidFill>
              </a:rPr>
              <a:t> Hebrews 9:27 (Luke 16:24, 26)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3300" b="1" dirty="0">
                <a:solidFill>
                  <a:schemeClr val="tx1"/>
                </a:solidFill>
              </a:rPr>
              <a:t>Judgment.</a:t>
            </a:r>
            <a:r>
              <a:rPr lang="en-US" sz="3300" dirty="0">
                <a:solidFill>
                  <a:schemeClr val="tx1"/>
                </a:solidFill>
              </a:rPr>
              <a:t> Matthew 25:10-13 (Jeremiah 11:14)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3300" b="1" dirty="0">
                <a:solidFill>
                  <a:schemeClr val="tx1"/>
                </a:solidFill>
              </a:rPr>
              <a:t>Apostasy</a:t>
            </a:r>
            <a:r>
              <a:rPr lang="en-US" sz="3300" dirty="0">
                <a:solidFill>
                  <a:schemeClr val="tx1"/>
                </a:solidFill>
              </a:rPr>
              <a:t>. Hebrews 6:4-6 (1 Timothy 4:1)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3150" dirty="0">
                <a:solidFill>
                  <a:schemeClr val="tx1"/>
                </a:solidFill>
              </a:rPr>
              <a:t>The Lord withdraws Himself from His people who reject Him. Hosea 5:6-7 (6:6)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52C117-AD7E-45F8-8D2E-C0804251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44261" y="5808390"/>
            <a:ext cx="480060" cy="178308"/>
          </a:xfrm>
        </p:spPr>
        <p:txBody>
          <a:bodyPr/>
          <a:lstStyle/>
          <a:p>
            <a:fld id="{CA8D9AD5-F248-4919-864A-CFD76CC027D6}" type="slidenum">
              <a:rPr lang="en-US" sz="1050"/>
              <a:t>2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49595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CF7DF-65D1-43CE-B943-4A3632217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945309"/>
            <a:ext cx="6858000" cy="769441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 the Lord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BD66F6-AEAE-45A9-BA92-5B3D01749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1810" y="3792808"/>
            <a:ext cx="6858000" cy="725968"/>
          </a:xfrm>
        </p:spPr>
        <p:txBody>
          <a:bodyPr>
            <a:spAutoFit/>
          </a:bodyPr>
          <a:lstStyle/>
          <a:p>
            <a:r>
              <a:rPr lang="en-US" sz="405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55:6-11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D8294C-0D46-4BB8-A1EA-F55CE90F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2625" y="5744165"/>
            <a:ext cx="480060" cy="178308"/>
          </a:xfrm>
        </p:spPr>
        <p:txBody>
          <a:bodyPr/>
          <a:lstStyle/>
          <a:p>
            <a:fld id="{CA8D9AD5-F248-4919-864A-CFD76CC027D6}" type="slidenum">
              <a:rPr lang="en-US" sz="1050"/>
              <a:pPr/>
              <a:t>3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700762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1624" y="645812"/>
            <a:ext cx="8332253" cy="1223412"/>
          </a:xfrm>
        </p:spPr>
        <p:txBody>
          <a:bodyPr>
            <a:spAutoFit/>
          </a:bodyPr>
          <a:lstStyle/>
          <a:p>
            <a:r>
              <a:rPr lang="en-US" sz="4050" b="1" dirty="0">
                <a:solidFill>
                  <a:schemeClr val="tx1"/>
                </a:solidFill>
              </a:rPr>
              <a:t>While He May Be Found </a:t>
            </a:r>
            <a:r>
              <a:rPr lang="en-US" sz="3300" b="1" dirty="0">
                <a:solidFill>
                  <a:schemeClr val="tx1"/>
                </a:solidFill>
              </a:rPr>
              <a:t>(Isaiah 55:6-7)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18169" y="2473673"/>
            <a:ext cx="8196147" cy="279717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3300" dirty="0">
                <a:solidFill>
                  <a:schemeClr val="tx1"/>
                </a:solidFill>
              </a:rPr>
              <a:t>God is found by those who inquire after Him and desire to serve Him. Acts 17:27; John 7:17; 8:43-44</a:t>
            </a:r>
          </a:p>
          <a:p>
            <a:pPr>
              <a:lnSpc>
                <a:spcPct val="100000"/>
              </a:lnSpc>
            </a:pPr>
            <a:r>
              <a:rPr lang="en-US" sz="3300" dirty="0">
                <a:solidFill>
                  <a:schemeClr val="tx1"/>
                </a:solidFill>
              </a:rPr>
              <a:t>God will have mercy on us when we forsake sin and return to Him. Isaiah 55:7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52C117-AD7E-45F8-8D2E-C0804251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44261" y="5808390"/>
            <a:ext cx="480060" cy="178308"/>
          </a:xfrm>
        </p:spPr>
        <p:txBody>
          <a:bodyPr/>
          <a:lstStyle/>
          <a:p>
            <a:fld id="{CA8D9AD5-F248-4919-864A-CFD76CC027D6}" type="slidenum">
              <a:rPr lang="en-US" sz="1050"/>
              <a:t>4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250462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1624" y="645812"/>
            <a:ext cx="8351042" cy="1223412"/>
          </a:xfrm>
        </p:spPr>
        <p:txBody>
          <a:bodyPr>
            <a:spAutoFit/>
          </a:bodyPr>
          <a:lstStyle/>
          <a:p>
            <a:r>
              <a:rPr lang="en-US" sz="4050" b="1" dirty="0">
                <a:solidFill>
                  <a:schemeClr val="tx1"/>
                </a:solidFill>
              </a:rPr>
              <a:t>While He May Be Found </a:t>
            </a:r>
            <a:r>
              <a:rPr lang="en-US" sz="3300" b="1" dirty="0">
                <a:solidFill>
                  <a:schemeClr val="tx1"/>
                </a:solidFill>
              </a:rPr>
              <a:t>(Isaiah 55:6-7)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1624" y="2405164"/>
            <a:ext cx="8472697" cy="307776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3300" b="1" dirty="0">
                <a:solidFill>
                  <a:schemeClr val="tx1"/>
                </a:solidFill>
              </a:rPr>
              <a:t>Seek God for holy reasons.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3150" dirty="0">
                <a:solidFill>
                  <a:schemeClr val="tx1"/>
                </a:solidFill>
              </a:rPr>
              <a:t>Not for personal advancement, material, momentary reasons. John 6:26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3150" dirty="0">
                <a:solidFill>
                  <a:schemeClr val="tx1"/>
                </a:solidFill>
              </a:rPr>
              <a:t>Ananias and Sapphira. Acts 5:1-4, 7-8, 11, 13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3150" dirty="0">
                <a:solidFill>
                  <a:schemeClr val="tx1"/>
                </a:solidFill>
              </a:rPr>
              <a:t>For salvation and relief. Matthew 11:28-30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52C117-AD7E-45F8-8D2E-C0804251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44261" y="5808390"/>
            <a:ext cx="480060" cy="178308"/>
          </a:xfrm>
        </p:spPr>
        <p:txBody>
          <a:bodyPr/>
          <a:lstStyle/>
          <a:p>
            <a:fld id="{CA8D9AD5-F248-4919-864A-CFD76CC027D6}" type="slidenum">
              <a:rPr lang="en-US" sz="1050"/>
              <a:t>5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36917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18170" y="473718"/>
            <a:ext cx="8422075" cy="1708160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By Accepting His Thoughts and Ways</a:t>
            </a:r>
            <a:br>
              <a:rPr lang="en-US" sz="4050" b="1" dirty="0">
                <a:solidFill>
                  <a:schemeClr val="tx1"/>
                </a:solidFill>
              </a:rPr>
            </a:br>
            <a:r>
              <a:rPr lang="en-US" sz="3000" b="1" dirty="0">
                <a:solidFill>
                  <a:schemeClr val="tx1"/>
                </a:solidFill>
              </a:rPr>
              <a:t>(Isaiah 55:8-9)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18169" y="2505165"/>
            <a:ext cx="8422075" cy="3589701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3300" dirty="0">
                <a:solidFill>
                  <a:schemeClr val="tx1"/>
                </a:solidFill>
              </a:rPr>
              <a:t>Infinitely superior to ours. Jeremiah 29:11-14</a:t>
            </a:r>
          </a:p>
          <a:p>
            <a:pPr>
              <a:lnSpc>
                <a:spcPct val="100000"/>
              </a:lnSpc>
            </a:pPr>
            <a:r>
              <a:rPr lang="en-US" sz="3300" b="1" dirty="0">
                <a:solidFill>
                  <a:schemeClr val="tx1"/>
                </a:solidFill>
              </a:rPr>
              <a:t>God’s versus Man’s –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tx1"/>
                </a:solidFill>
              </a:rPr>
              <a:t>How to be saved versus False doctrines.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tx1"/>
                </a:solidFill>
              </a:rPr>
              <a:t>The church of Christ versus Denominations.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tx1"/>
                </a:solidFill>
              </a:rPr>
              <a:t>Marriage for life versus Divorce for any cause and remarriage for all.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52C117-AD7E-45F8-8D2E-C0804251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44261" y="5808390"/>
            <a:ext cx="480060" cy="178308"/>
          </a:xfrm>
        </p:spPr>
        <p:txBody>
          <a:bodyPr/>
          <a:lstStyle/>
          <a:p>
            <a:fld id="{CA8D9AD5-F248-4919-864A-CFD76CC027D6}" type="slidenum">
              <a:rPr lang="en-US" sz="1050"/>
              <a:t>6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65018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18169" y="2369767"/>
            <a:ext cx="8196147" cy="339839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3300" dirty="0">
                <a:solidFill>
                  <a:schemeClr val="tx1"/>
                </a:solidFill>
              </a:rPr>
              <a:t>Our thoughts must be captured to obey Christ. 2 Corinthians 10:5-6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3300" dirty="0">
                <a:solidFill>
                  <a:schemeClr val="tx1"/>
                </a:solidFill>
              </a:rPr>
              <a:t>How?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3150" dirty="0">
                <a:solidFill>
                  <a:schemeClr val="tx1"/>
                </a:solidFill>
              </a:rPr>
              <a:t>Submit … resist … draw near … cleanse … purify … sorrow … humble yourselves, and He will lift you up. James 4:7-10</a:t>
            </a:r>
            <a:endParaRPr lang="en-US" sz="285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52C117-AD7E-45F8-8D2E-C0804251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44261" y="5808390"/>
            <a:ext cx="480060" cy="178308"/>
          </a:xfrm>
        </p:spPr>
        <p:txBody>
          <a:bodyPr/>
          <a:lstStyle/>
          <a:p>
            <a:fld id="{CA8D9AD5-F248-4919-864A-CFD76CC027D6}" type="slidenum">
              <a:rPr lang="en-US" sz="1050"/>
              <a:t>7</a:t>
            </a:fld>
            <a:endParaRPr lang="en-US" sz="105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6808E94-42B8-7564-27A1-CF1585754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170" y="473718"/>
            <a:ext cx="8422075" cy="1708160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By Accepting His Thoughts and Ways</a:t>
            </a:r>
            <a:br>
              <a:rPr lang="en-US" sz="4050" b="1" dirty="0">
                <a:solidFill>
                  <a:schemeClr val="tx1"/>
                </a:solidFill>
              </a:rPr>
            </a:br>
            <a:r>
              <a:rPr lang="en-US" sz="3000" b="1" dirty="0">
                <a:solidFill>
                  <a:schemeClr val="tx1"/>
                </a:solidFill>
              </a:rPr>
              <a:t>(Isaiah 55:8-9)</a:t>
            </a:r>
          </a:p>
        </p:txBody>
      </p:sp>
    </p:spTree>
    <p:extLst>
      <p:ext uri="{BB962C8B-B14F-4D97-AF65-F5344CB8AC3E}">
        <p14:creationId xmlns:p14="http://schemas.microsoft.com/office/powerpoint/2010/main" val="214247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18170" y="1041246"/>
            <a:ext cx="8422075" cy="1243972"/>
          </a:xfrm>
        </p:spPr>
        <p:txBody>
          <a:bodyPr>
            <a:spAutoFit/>
          </a:bodyPr>
          <a:lstStyle/>
          <a:p>
            <a:r>
              <a:rPr lang="en-US" sz="4050" b="1" dirty="0">
                <a:solidFill>
                  <a:schemeClr val="tx1"/>
                </a:solidFill>
              </a:rPr>
              <a:t>Through His Word</a:t>
            </a:r>
            <a:br>
              <a:rPr lang="en-US" sz="4050" b="1" dirty="0">
                <a:solidFill>
                  <a:schemeClr val="tx1"/>
                </a:solidFill>
              </a:rPr>
            </a:br>
            <a:r>
              <a:rPr lang="en-US" sz="3300" b="1" dirty="0">
                <a:solidFill>
                  <a:schemeClr val="tx1"/>
                </a:solidFill>
              </a:rPr>
              <a:t>(Isaiah 55:10-11)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99587" y="2593163"/>
            <a:ext cx="8953877" cy="3539430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</a:rPr>
              <a:t>It accomplishes God’s purposes. John 8:31-32; 12:48-50; 17:17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</a:rPr>
              <a:t>Love of truth leads to salvation.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2 Thessalonians 2:9-12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</a:rPr>
              <a:t>We’re condemned if we do not have “the love of the truth.”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</a:rPr>
              <a:t>Do I really love the truth? John 5:43-44; 6:60-66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52C117-AD7E-45F8-8D2E-C0804251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44261" y="5808390"/>
            <a:ext cx="480060" cy="178308"/>
          </a:xfrm>
        </p:spPr>
        <p:txBody>
          <a:bodyPr/>
          <a:lstStyle/>
          <a:p>
            <a:fld id="{CA8D9AD5-F248-4919-864A-CFD76CC027D6}" type="slidenum">
              <a:rPr lang="en-US" sz="1050"/>
              <a:t>8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02424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8BF96-95D3-7A98-60DF-B81392BDD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967546"/>
            <a:ext cx="8272212" cy="923330"/>
          </a:xfrm>
        </p:spPr>
        <p:txBody>
          <a:bodyPr>
            <a:spAutoFit/>
          </a:bodyPr>
          <a:lstStyle/>
          <a:p>
            <a:r>
              <a:rPr kumimoji="0" lang="en-US" sz="5400" b="1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Schoolbook" panose="020B0502020104020203"/>
                <a:ea typeface="+mj-ea"/>
                <a:cs typeface="+mj-cs"/>
              </a:rPr>
              <a:t>Seek the Lord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283D4-4915-1EC1-90F0-075C5AEC0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80" y="2283647"/>
            <a:ext cx="8745647" cy="4257576"/>
          </a:xfrm>
        </p:spPr>
        <p:txBody>
          <a:bodyPr wrap="square">
            <a:spAutoFit/>
          </a:bodyPr>
          <a:lstStyle/>
          <a:p>
            <a:pPr marL="215504" marR="0" lvl="0" indent="-215504" algn="l" defTabSz="3429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450"/>
              </a:spcAft>
              <a:buClr>
                <a:srgbClr val="BE9A87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u="none" strike="noStrike" kern="1200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Franklin Gothic Book" panose="020B0502020104020203"/>
                <a:ea typeface="+mn-ea"/>
                <a:cs typeface="+mn-cs"/>
              </a:rPr>
              <a:t>Come To God And His Christ. Isaiah 55:1, 3-4</a:t>
            </a:r>
          </a:p>
          <a:p>
            <a:pPr marL="215504" marR="0" lvl="0" indent="-215504" algn="l" defTabSz="3429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450"/>
              </a:spcAft>
              <a:buClr>
                <a:srgbClr val="BE9A87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u="none" strike="noStrike" kern="1200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Franklin Gothic Book" panose="020B0502020104020203"/>
                <a:ea typeface="+mn-ea"/>
                <a:cs typeface="+mn-cs"/>
              </a:rPr>
              <a:t>Joy, Peace, And Security. Isaiah 55:12-13</a:t>
            </a:r>
          </a:p>
          <a:p>
            <a:pPr marL="215504" marR="0" lvl="0" indent="-215504" algn="l" defTabSz="3429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450"/>
              </a:spcAft>
              <a:buClr>
                <a:srgbClr val="BE9A87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u="none" strike="noStrike" kern="1200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Franklin Gothic Book" panose="020B0502020104020203"/>
                <a:ea typeface="+mn-ea"/>
                <a:cs typeface="+mn-cs"/>
              </a:rPr>
              <a:t>God’s Mercy </a:t>
            </a:r>
            <a:r>
              <a:rPr kumimoji="0" lang="en-US" sz="3200" b="0" u="sng" strike="noStrike" kern="1200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Franklin Gothic Book" panose="020B0502020104020203"/>
                <a:ea typeface="+mn-ea"/>
                <a:cs typeface="+mn-cs"/>
              </a:rPr>
              <a:t>Not</a:t>
            </a:r>
            <a:r>
              <a:rPr kumimoji="0" lang="en-US" sz="3200" b="0" u="none" strike="noStrike" kern="1200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Franklin Gothic Book" panose="020B0502020104020203"/>
                <a:ea typeface="+mn-ea"/>
                <a:cs typeface="+mn-cs"/>
              </a:rPr>
              <a:t> Found In Wickedness (verse 7) </a:t>
            </a:r>
            <a:br>
              <a:rPr kumimoji="0" lang="en-US" sz="3200" b="0" u="none" strike="noStrike" kern="1200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Franklin Gothic Book" panose="020B0502020104020203"/>
                <a:ea typeface="+mn-ea"/>
                <a:cs typeface="+mn-cs"/>
              </a:rPr>
            </a:br>
            <a:r>
              <a:rPr kumimoji="0" lang="en-US" sz="3200" b="0" u="none" strike="noStrike" kern="1200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Franklin Gothic Book" panose="020B0502020104020203"/>
                <a:ea typeface="+mn-ea"/>
                <a:cs typeface="+mn-cs"/>
              </a:rPr>
              <a:t>Or</a:t>
            </a:r>
            <a:br>
              <a:rPr kumimoji="0" lang="en-US" sz="3200" b="0" u="none" strike="noStrike" kern="1200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Franklin Gothic Book" panose="020B0502020104020203"/>
                <a:ea typeface="+mn-ea"/>
                <a:cs typeface="+mn-cs"/>
              </a:rPr>
            </a:br>
            <a:r>
              <a:rPr kumimoji="0" lang="en-US" sz="3200" b="0" u="none" strike="noStrike" kern="1200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Franklin Gothic Book" panose="020B0502020104020203"/>
                <a:ea typeface="+mn-ea"/>
                <a:cs typeface="+mn-cs"/>
              </a:rPr>
              <a:t>In Our Own Thoughts And Ways (verses 8-9)</a:t>
            </a:r>
          </a:p>
          <a:p>
            <a:pPr marL="215504" marR="0" lvl="0" indent="-215504" algn="l" defTabSz="3429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450"/>
              </a:spcAft>
              <a:buClr>
                <a:srgbClr val="BE9A87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u="none" strike="noStrike" kern="1200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Franklin Gothic Book" panose="020B0502020104020203"/>
                <a:ea typeface="+mn-ea"/>
                <a:cs typeface="+mn-cs"/>
              </a:rPr>
              <a:t>God’s Mercy Is Found In His Word (verses 10-11)</a:t>
            </a:r>
          </a:p>
          <a:p>
            <a:pPr marL="215504" marR="0" lvl="0" indent="-215504" algn="l" defTabSz="3429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450"/>
              </a:spcAft>
              <a:buClr>
                <a:srgbClr val="BE9A87"/>
              </a:buClr>
              <a:buSzPct val="9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u="none" strike="noStrike" kern="1200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Franklin Gothic Book" panose="020B0502020104020203"/>
                <a:ea typeface="+mn-ea"/>
                <a:cs typeface="+mn-cs"/>
              </a:rPr>
              <a:t>Call On The Lord And Be Saved (verse 6)</a:t>
            </a:r>
          </a:p>
        </p:txBody>
      </p:sp>
    </p:spTree>
    <p:extLst>
      <p:ext uri="{BB962C8B-B14F-4D97-AF65-F5344CB8AC3E}">
        <p14:creationId xmlns:p14="http://schemas.microsoft.com/office/powerpoint/2010/main" val="54564177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AnalogousFromLightSeedLeftStep">
      <a:dk1>
        <a:srgbClr val="000000"/>
      </a:dk1>
      <a:lt1>
        <a:srgbClr val="FFFFFF"/>
      </a:lt1>
      <a:dk2>
        <a:srgbClr val="242F41"/>
      </a:dk2>
      <a:lt2>
        <a:srgbClr val="E2E6E8"/>
      </a:lt2>
      <a:accent1>
        <a:srgbClr val="BE9A87"/>
      </a:accent1>
      <a:accent2>
        <a:srgbClr val="BA7F83"/>
      </a:accent2>
      <a:accent3>
        <a:srgbClr val="C594AC"/>
      </a:accent3>
      <a:accent4>
        <a:srgbClr val="BA7FB5"/>
      </a:accent4>
      <a:accent5>
        <a:srgbClr val="B796C6"/>
      </a:accent5>
      <a:accent6>
        <a:srgbClr val="8E7FBA"/>
      </a:accent6>
      <a:hlink>
        <a:srgbClr val="5B879D"/>
      </a:hlink>
      <a:folHlink>
        <a:srgbClr val="7F7F7F"/>
      </a:folHlink>
    </a:clrScheme>
    <a:fontScheme name="Dividend">
      <a:majorFont>
        <a:latin typeface="Century School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8" id="{AC785D58-99AF-427B-AA28-A05CB244D846}" vid="{1CEECBAD-0A8B-45C4-8920-D0308EF69B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Theme8</Template>
  <TotalTime>48</TotalTime>
  <Words>387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Schoolbook</vt:lpstr>
      <vt:lpstr>Franklin Gothic Book</vt:lpstr>
      <vt:lpstr>Wingdings 2</vt:lpstr>
      <vt:lpstr>Theme8</vt:lpstr>
      <vt:lpstr>Seek the Lord</vt:lpstr>
      <vt:lpstr>It Can Become Too Late to Seek the Lord!</vt:lpstr>
      <vt:lpstr>Seek the Lord</vt:lpstr>
      <vt:lpstr>While He May Be Found (Isaiah 55:6-7)</vt:lpstr>
      <vt:lpstr>While He May Be Found (Isaiah 55:6-7)</vt:lpstr>
      <vt:lpstr>By Accepting His Thoughts and Ways (Isaiah 55:8-9)</vt:lpstr>
      <vt:lpstr>By Accepting His Thoughts and Ways (Isaiah 55:8-9)</vt:lpstr>
      <vt:lpstr>Through His Word (Isaiah 55:10-11)</vt:lpstr>
      <vt:lpstr>Seek the Lord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Seek The Lord (2)</dc:title>
  <dc:creator>Micky Galloway</dc:creator>
  <cp:lastModifiedBy>Richard Lidh</cp:lastModifiedBy>
  <cp:revision>6</cp:revision>
  <cp:lastPrinted>2022-10-01T21:42:50Z</cp:lastPrinted>
  <dcterms:created xsi:type="dcterms:W3CDTF">2022-10-01T20:36:47Z</dcterms:created>
  <dcterms:modified xsi:type="dcterms:W3CDTF">2022-10-08T21:40:15Z</dcterms:modified>
</cp:coreProperties>
</file>